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 Bold" charset="1" panose="020B0803050000020004"/>
      <p:regular r:id="rId10"/>
    </p:embeddedFont>
    <p:embeddedFont>
      <p:font typeface="Fira Sans Bold Bold" charset="1" panose="020B0903050000020004"/>
      <p:regular r:id="rId11"/>
    </p:embeddedFont>
    <p:embeddedFont>
      <p:font typeface="Fira Sans Bold Italics" charset="1" panose="020B0803050000020004"/>
      <p:regular r:id="rId12"/>
    </p:embeddedFont>
    <p:embeddedFont>
      <p:font typeface="Fira Sans Bold Bold Italics" charset="1" panose="020B0903050000020004"/>
      <p:regular r:id="rId13"/>
    </p:embeddedFont>
    <p:embeddedFont>
      <p:font typeface="Fira Sans Light" charset="1" panose="020B0403050000020004"/>
      <p:regular r:id="rId14"/>
    </p:embeddedFont>
    <p:embeddedFont>
      <p:font typeface="Fira Sans Light Bold" charset="1" panose="020B0503050000020004"/>
      <p:regular r:id="rId15"/>
    </p:embeddedFont>
    <p:embeddedFont>
      <p:font typeface="Fira Sans Light Italics" charset="1" panose="020B0403050000020004"/>
      <p:regular r:id="rId16"/>
    </p:embeddedFont>
    <p:embeddedFont>
      <p:font typeface="Fira Sans Light Bold Italics" charset="1" panose="020B0503050000020004"/>
      <p:regular r:id="rId17"/>
    </p:embeddedFont>
    <p:embeddedFont>
      <p:font typeface="Fira Sans Medium" charset="1" panose="020B0603050000020004"/>
      <p:regular r:id="rId18"/>
    </p:embeddedFont>
    <p:embeddedFont>
      <p:font typeface="Fira Sans Medium Bold" charset="1" panose="020B0603050000020004"/>
      <p:regular r:id="rId19"/>
    </p:embeddedFont>
    <p:embeddedFont>
      <p:font typeface="Fira Sans Medium Italics" charset="1" panose="020B0603050000020004"/>
      <p:regular r:id="rId20"/>
    </p:embeddedFont>
    <p:embeddedFont>
      <p:font typeface="Fira Sans Medium Bold Italics" charset="1" panose="020B070305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50926"/>
            <a:ext cx="10202605" cy="2672544"/>
            <a:chOff x="0" y="0"/>
            <a:chExt cx="13603473" cy="356339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603473" cy="2438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LightBGM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58309"/>
              <a:ext cx="13603473" cy="80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 Light gradient-boosting machine.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7026" y="394494"/>
            <a:ext cx="16913948" cy="94980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57248" t="16504" r="30945" b="33321"/>
          <a:stretch>
            <a:fillRect/>
          </a:stretch>
        </p:blipFill>
        <p:spPr>
          <a:xfrm flipH="false" flipV="false" rot="0">
            <a:off x="0" y="0"/>
            <a:ext cx="860659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545526"/>
            <a:ext cx="15628776" cy="6741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7188" t="18528" r="7007" b="10222"/>
          <a:stretch>
            <a:fillRect/>
          </a:stretch>
        </p:blipFill>
        <p:spPr>
          <a:xfrm flipH="false" flipV="false" rot="0">
            <a:off x="1590777" y="707012"/>
            <a:ext cx="14087226" cy="78845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7188" t="18528" r="7007" b="10222"/>
          <a:stretch>
            <a:fillRect/>
          </a:stretch>
        </p:blipFill>
        <p:spPr>
          <a:xfrm flipH="false" flipV="false" rot="0">
            <a:off x="2427590" y="1410004"/>
            <a:ext cx="15860410" cy="887699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-2492730" y="47279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1376102" y="7273037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-1325144" y="4364711"/>
            <a:ext cx="3378391" cy="292570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959" t="16504" r="6189" b="15587"/>
          <a:stretch>
            <a:fillRect/>
          </a:stretch>
        </p:blipFill>
        <p:spPr>
          <a:xfrm flipH="false" flipV="false" rot="0">
            <a:off x="-631454" y="1075979"/>
            <a:ext cx="18254806" cy="921102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795270" y="0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115044" y="7273037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216961" y="4323695"/>
            <a:ext cx="3378391" cy="292570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701" t="13753" r="5673" b="14670"/>
          <a:stretch>
            <a:fillRect/>
          </a:stretch>
        </p:blipFill>
        <p:spPr>
          <a:xfrm flipH="false" flipV="false" rot="0">
            <a:off x="-883765" y="477338"/>
            <a:ext cx="17906156" cy="933232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795270" y="0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115044" y="7273037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216961" y="4323695"/>
            <a:ext cx="3378391" cy="292570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959" t="13753" r="7478" b="12836"/>
          <a:stretch>
            <a:fillRect/>
          </a:stretch>
        </p:blipFill>
        <p:spPr>
          <a:xfrm flipH="false" flipV="false" rot="0">
            <a:off x="1028700" y="0"/>
            <a:ext cx="18216987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-2932214" y="0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1740154" y="7273037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-1689196" y="4317433"/>
            <a:ext cx="3378391" cy="292570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6474" t="13753" r="9799" b="22005"/>
          <a:stretch>
            <a:fillRect/>
          </a:stretch>
        </p:blipFill>
        <p:spPr>
          <a:xfrm flipH="false" flipV="false" rot="0">
            <a:off x="-642130" y="188751"/>
            <a:ext cx="18497328" cy="990949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795270" y="0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6115044" y="7273037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216961" y="4323695"/>
            <a:ext cx="3378391" cy="2925703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9403" y="3528223"/>
            <a:ext cx="2506383" cy="1315879"/>
            <a:chOff x="0" y="0"/>
            <a:chExt cx="1035847" cy="54383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r="r" b="b" t="t" l="l"/>
              <a:pathLst>
                <a:path h="543831" w="1035847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4F4F4"/>
                  </a:solidFill>
                  <a:latin typeface="Fira Sans Medium"/>
                </a:rPr>
                <a:t>Write a note here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864155" y="4186163"/>
            <a:ext cx="1055971" cy="105596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76" r="-24976" t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682345" y="4558908"/>
            <a:ext cx="1966688" cy="196668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Fira Sans Medium"/>
                </a:rPr>
                <a:t>Write a note here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970279" y="5904399"/>
            <a:ext cx="840801" cy="84079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25000" b="-25000"/>
              </a:stretch>
            </a:blip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29841" y="443348"/>
            <a:ext cx="15028317" cy="9400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DAFfDx_tduo</dc:identifier>
  <dcterms:modified xsi:type="dcterms:W3CDTF">2011-08-01T06:04:30Z</dcterms:modified>
  <cp:revision>1</cp:revision>
  <dc:title>Dark Green Light Green White Corporate Geometric Company Internal Deck Business Presentation</dc:title>
</cp:coreProperties>
</file>